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>
        <p:scale>
          <a:sx n="60" d="100"/>
          <a:sy n="60" d="100"/>
        </p:scale>
        <p:origin x="-942" y="-33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14/10/2019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accent3"/>
                </a:solidFill>
              </a:rPr>
              <a:t>2019</a:t>
            </a:r>
            <a:endParaRPr lang="en-US" sz="66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Hp\Desktop\LOGO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-670004"/>
            <a:ext cx="3600400" cy="50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527028" y="281139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5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6301" y="4588549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551384" y="2365245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86" y="2386767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Kübra ÇİÇEK</a:t>
            </a:r>
            <a:endParaRPr lang="tr-TR" sz="28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   Rehber 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57" y="260648"/>
            <a:ext cx="2584416" cy="1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664</Words>
  <Application>Microsoft Office PowerPoint</Application>
  <PresentationFormat>Özel</PresentationFormat>
  <Paragraphs>207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Coşkun</cp:lastModifiedBy>
  <cp:revision>285</cp:revision>
  <dcterms:created xsi:type="dcterms:W3CDTF">2014-09-22T14:05:42Z</dcterms:created>
  <dcterms:modified xsi:type="dcterms:W3CDTF">2019-10-14T08:20:00Z</dcterms:modified>
</cp:coreProperties>
</file>