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  <p:sldId id="587" r:id="rId21"/>
    <p:sldId id="589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8"/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  <p14:sldId id="587"/>
            <p14:sldId id="589"/>
          </p14:sldIdLst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87227" autoAdjust="0"/>
  </p:normalViewPr>
  <p:slideViewPr>
    <p:cSldViewPr snapToGrid="0">
      <p:cViewPr>
        <p:scale>
          <a:sx n="72" d="100"/>
          <a:sy n="72" d="100"/>
        </p:scale>
        <p:origin x="-612" y="-1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02/12/2019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t>02/12/2019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64638"/>
            <a:ext cx="4114800" cy="365125"/>
          </a:xfrm>
        </p:spPr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622425" y="1856885"/>
            <a:ext cx="5402263" cy="2079625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85861" y="3833992"/>
            <a:ext cx="5402263" cy="207962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33988" y="3504710"/>
            <a:ext cx="1787525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290009" y="4504623"/>
            <a:ext cx="3175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smtClean="0">
                <a:solidFill>
                  <a:schemeClr val="bg1"/>
                </a:solidFill>
                <a:latin typeface="+mj-lt"/>
              </a:rPr>
              <a:t>Kübra ÇİÇEK</a:t>
            </a:r>
            <a:endParaRPr lang="tr-TR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7026" y="2660001"/>
            <a:ext cx="322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249905" y="5630779"/>
            <a:ext cx="827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Dinlediğiniz İçin TEŞEKKÜRLER…</a:t>
            </a:r>
            <a:endParaRPr lang="tr-TR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24" name="23 Resim" descr="logo 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020" y="1279418"/>
            <a:ext cx="2670149" cy="12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4" name="3 Resim" descr="sın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  <p:sp>
        <p:nvSpPr>
          <p:cNvPr id="41" name="4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10640</TotalTime>
  <Words>689</Words>
  <Application>Microsoft Office PowerPoint</Application>
  <PresentationFormat>Özel</PresentationFormat>
  <Paragraphs>191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PowerPoint Sunusu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PowerPoint Sunusu</vt:lpstr>
      <vt:lpstr>Düşüncelerini Değiştir.</vt:lpstr>
      <vt:lpstr>Sınavdan Önce</vt:lpstr>
      <vt:lpstr>Sınav Anında</vt:lpstr>
      <vt:lpstr>Başarı Nedir?</vt:lpstr>
      <vt:lpstr>Sınav Sonucunuz Ne Olursa Olsun…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Coşkun</cp:lastModifiedBy>
  <cp:revision>554</cp:revision>
  <dcterms:created xsi:type="dcterms:W3CDTF">2014-12-21T04:26:02Z</dcterms:created>
  <dcterms:modified xsi:type="dcterms:W3CDTF">2019-12-02T06:47:14Z</dcterms:modified>
</cp:coreProperties>
</file>